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0.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3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3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0"/>
  </p:notesMasterIdLst>
  <p:handoutMasterIdLst>
    <p:handoutMasterId r:id="rId71"/>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535" r:id="rId38"/>
    <p:sldId id="282" r:id="rId39"/>
    <p:sldId id="531" r:id="rId40"/>
    <p:sldId id="480" r:id="rId41"/>
    <p:sldId id="487" r:id="rId42"/>
    <p:sldId id="408" r:id="rId43"/>
    <p:sldId id="489" r:id="rId44"/>
    <p:sldId id="454" r:id="rId45"/>
    <p:sldId id="482" r:id="rId46"/>
    <p:sldId id="530" r:id="rId47"/>
    <p:sldId id="523" r:id="rId48"/>
    <p:sldId id="524" r:id="rId49"/>
    <p:sldId id="536" r:id="rId50"/>
    <p:sldId id="537" r:id="rId51"/>
    <p:sldId id="525" r:id="rId52"/>
    <p:sldId id="492" r:id="rId53"/>
    <p:sldId id="472" r:id="rId54"/>
    <p:sldId id="283" r:id="rId55"/>
    <p:sldId id="447" r:id="rId56"/>
    <p:sldId id="481" r:id="rId57"/>
    <p:sldId id="484" r:id="rId58"/>
    <p:sldId id="502" r:id="rId59"/>
    <p:sldId id="503" r:id="rId60"/>
    <p:sldId id="504" r:id="rId61"/>
    <p:sldId id="505" r:id="rId62"/>
    <p:sldId id="506" r:id="rId63"/>
    <p:sldId id="451" r:id="rId64"/>
    <p:sldId id="490" r:id="rId65"/>
    <p:sldId id="486" r:id="rId66"/>
    <p:sldId id="534" r:id="rId67"/>
    <p:sldId id="491" r:id="rId68"/>
    <p:sldId id="497" r:id="rId69"/>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 id="535"/>
          </p14:sldIdLst>
        </p14:section>
        <p14:section name="Collisions" id="{454D7892-67ED-4F89-A10A-B8B8BBF63EB7}">
          <p14:sldIdLst>
            <p14:sldId id="282"/>
            <p14:sldId id="531"/>
            <p14:sldId id="480"/>
            <p14:sldId id="487"/>
            <p14:sldId id="408"/>
            <p14:sldId id="489"/>
            <p14:sldId id="454"/>
            <p14:sldId id="482"/>
            <p14:sldId id="530"/>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95244" autoAdjust="0"/>
  </p:normalViewPr>
  <p:slideViewPr>
    <p:cSldViewPr snapToGrid="0">
      <p:cViewPr varScale="1">
        <p:scale>
          <a:sx n="85" d="100"/>
          <a:sy n="85" d="100"/>
        </p:scale>
        <p:origin x="898" y="53"/>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14587"/>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6/3/2019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37</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41</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53</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54</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59</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60</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66</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0682543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2.xml"/><Relationship Id="rId10" Type="http://schemas.openxmlformats.org/officeDocument/2006/relationships/image" Target="../media/image47.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tags" Target="../tags/tag26.xml"/><Relationship Id="rId16" Type="http://schemas.openxmlformats.org/officeDocument/2006/relationships/image" Target="../media/image59.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4.png"/><Relationship Id="rId5" Type="http://schemas.openxmlformats.org/officeDocument/2006/relationships/tags" Target="../tags/tag29.xml"/><Relationship Id="rId15" Type="http://schemas.openxmlformats.org/officeDocument/2006/relationships/image" Target="../media/image58.png"/><Relationship Id="rId10" Type="http://schemas.openxmlformats.org/officeDocument/2006/relationships/image" Target="../media/image53.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3.xml"/><Relationship Id="rId7" Type="http://schemas.openxmlformats.org/officeDocument/2006/relationships/image" Target="../media/image61.wmf"/><Relationship Id="rId2" Type="http://schemas.openxmlformats.org/officeDocument/2006/relationships/tags" Target="../tags/tag32.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4.png"/><Relationship Id="rId5" Type="http://schemas.openxmlformats.org/officeDocument/2006/relationships/notesSlide" Target="../notesSlides/notesSlide20.xml"/><Relationship Id="rId10" Type="http://schemas.openxmlformats.org/officeDocument/2006/relationships/image" Target="../media/image63.png"/><Relationship Id="rId4" Type="http://schemas.openxmlformats.org/officeDocument/2006/relationships/slideLayout" Target="../slideLayouts/slideLayout12.xml"/><Relationship Id="rId9" Type="http://schemas.openxmlformats.org/officeDocument/2006/relationships/image" Target="../media/image62.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tags" Target="../tags/tag34.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1.bin"/><Relationship Id="rId4"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2.xml"/><Relationship Id="rId7" Type="http://schemas.openxmlformats.org/officeDocument/2006/relationships/image" Target="../media/image7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00.png"/><Relationship Id="rId5" Type="http://schemas.openxmlformats.org/officeDocument/2006/relationships/image" Target="../media/image69.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9.xml"/><Relationship Id="rId7" Type="http://schemas.openxmlformats.org/officeDocument/2006/relationships/image" Target="../media/image7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8.png"/><Relationship Id="rId4" Type="http://schemas.openxmlformats.org/officeDocument/2006/relationships/tags" Target="../tags/tag40.xml"/><Relationship Id="rId9"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tags" Target="../tags/tag43.xml"/><Relationship Id="rId21" Type="http://schemas.openxmlformats.org/officeDocument/2006/relationships/image" Target="../media/image78.png"/><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image" Target="../media/image58.png"/><Relationship Id="rId25" Type="http://schemas.openxmlformats.org/officeDocument/2006/relationships/image" Target="../media/image82.png"/><Relationship Id="rId2" Type="http://schemas.openxmlformats.org/officeDocument/2006/relationships/tags" Target="../tags/tag42.xml"/><Relationship Id="rId16" Type="http://schemas.openxmlformats.org/officeDocument/2006/relationships/image" Target="../media/image74.png"/><Relationship Id="rId20" Type="http://schemas.openxmlformats.org/officeDocument/2006/relationships/image" Target="../media/image77.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image" Target="../media/image81.png"/><Relationship Id="rId5" Type="http://schemas.openxmlformats.org/officeDocument/2006/relationships/tags" Target="../tags/tag45.xml"/><Relationship Id="rId15" Type="http://schemas.openxmlformats.org/officeDocument/2006/relationships/image" Target="../media/image70.png"/><Relationship Id="rId23" Type="http://schemas.openxmlformats.org/officeDocument/2006/relationships/image" Target="../media/image80.png"/><Relationship Id="rId10" Type="http://schemas.openxmlformats.org/officeDocument/2006/relationships/tags" Target="../tags/tag50.xml"/><Relationship Id="rId19" Type="http://schemas.openxmlformats.org/officeDocument/2006/relationships/image" Target="../media/image76.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slideLayout" Target="../slideLayouts/slideLayout12.xml"/><Relationship Id="rId22" Type="http://schemas.openxmlformats.org/officeDocument/2006/relationships/image" Target="../media/image79.png"/><Relationship Id="rId27" Type="http://schemas.openxmlformats.org/officeDocument/2006/relationships/image" Target="../media/image84.pn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png"/><Relationship Id="rId3" Type="http://schemas.openxmlformats.org/officeDocument/2006/relationships/tags" Target="../tags/tag56.xml"/><Relationship Id="rId7" Type="http://schemas.openxmlformats.org/officeDocument/2006/relationships/slideLayout" Target="../slideLayouts/slideLayout12.xml"/><Relationship Id="rId12" Type="http://schemas.openxmlformats.org/officeDocument/2006/relationships/image" Target="../media/image87.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86.png"/><Relationship Id="rId5" Type="http://schemas.openxmlformats.org/officeDocument/2006/relationships/tags" Target="../tags/tag58.xml"/><Relationship Id="rId10" Type="http://schemas.openxmlformats.org/officeDocument/2006/relationships/image" Target="../media/image58.png"/><Relationship Id="rId4" Type="http://schemas.openxmlformats.org/officeDocument/2006/relationships/tags" Target="../tags/tag57.xml"/><Relationship Id="rId9" Type="http://schemas.openxmlformats.org/officeDocument/2006/relationships/image" Target="../media/image81.png"/><Relationship Id="rId14" Type="http://schemas.openxmlformats.org/officeDocument/2006/relationships/hyperlink" Target="https://aguaclara.github.io/Textbook/Flocculation/Floc_Model.html#results"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62.xml"/><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12.xml"/><Relationship Id="rId11" Type="http://schemas.openxmlformats.org/officeDocument/2006/relationships/image" Target="../media/image93.png"/><Relationship Id="rId5" Type="http://schemas.openxmlformats.org/officeDocument/2006/relationships/tags" Target="../tags/tag64.xml"/><Relationship Id="rId10" Type="http://schemas.openxmlformats.org/officeDocument/2006/relationships/image" Target="../media/image92.png"/><Relationship Id="rId4" Type="http://schemas.openxmlformats.org/officeDocument/2006/relationships/tags" Target="../tags/tag63.xml"/><Relationship Id="rId9" Type="http://schemas.openxmlformats.org/officeDocument/2006/relationships/image" Target="../media/image91.png"/></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67.xml"/><Relationship Id="rId7" Type="http://schemas.openxmlformats.org/officeDocument/2006/relationships/image" Target="../media/image96.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slideLayout" Target="../slideLayouts/slideLayout12.xml"/><Relationship Id="rId10" Type="http://schemas.openxmlformats.org/officeDocument/2006/relationships/image" Target="../media/image98.png"/><Relationship Id="rId4" Type="http://schemas.openxmlformats.org/officeDocument/2006/relationships/tags" Target="../tags/tag68.xml"/><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9.xml"/><Relationship Id="rId1" Type="http://schemas.openxmlformats.org/officeDocument/2006/relationships/tags" Target="../tags/tag69.xml"/></Relationships>
</file>

<file path=ppt/slides/_rels/slide52.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0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900.png"/><Relationship Id="rId11" Type="http://schemas.openxmlformats.org/officeDocument/2006/relationships/image" Target="../media/image103.png"/><Relationship Id="rId10" Type="http://schemas.openxmlformats.org/officeDocument/2006/relationships/image" Target="../media/image1540.png"/><Relationship Id="rId4" Type="http://schemas.openxmlformats.org/officeDocument/2006/relationships/notesSlide" Target="../notesSlides/notesSlide24.xml"/><Relationship Id="rId9" Type="http://schemas.openxmlformats.org/officeDocument/2006/relationships/image" Target="../media/image15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8.png"/><Relationship Id="rId5" Type="http://schemas.openxmlformats.org/officeDocument/2006/relationships/image" Target="../media/image81.png"/><Relationship Id="rId4"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76.xml"/><Relationship Id="rId7" Type="http://schemas.openxmlformats.org/officeDocument/2006/relationships/image" Target="../media/image106.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05.png"/><Relationship Id="rId5" Type="http://schemas.openxmlformats.org/officeDocument/2006/relationships/notesSlide" Target="../notesSlides/notesSlide27.xml"/><Relationship Id="rId4"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11.png"/><Relationship Id="rId3" Type="http://schemas.openxmlformats.org/officeDocument/2006/relationships/tags" Target="../tags/tag79.xml"/><Relationship Id="rId7" Type="http://schemas.openxmlformats.org/officeDocument/2006/relationships/slideLayout" Target="../slideLayouts/slideLayout9.xml"/><Relationship Id="rId12" Type="http://schemas.openxmlformats.org/officeDocument/2006/relationships/image" Target="../media/image11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09.png"/><Relationship Id="rId5" Type="http://schemas.openxmlformats.org/officeDocument/2006/relationships/tags" Target="../tags/tag81.xml"/><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tags" Target="../tags/tag80.xml"/><Relationship Id="rId9" Type="http://schemas.openxmlformats.org/officeDocument/2006/relationships/image" Target="../media/image53.wmf"/><Relationship Id="rId14" Type="http://schemas.openxmlformats.org/officeDocument/2006/relationships/image" Target="../media/image112.png"/></Relationships>
</file>

<file path=ppt/slides/_rels/slide58.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image" Target="../media/image114.png"/><Relationship Id="rId26" Type="http://schemas.openxmlformats.org/officeDocument/2006/relationships/image" Target="../media/image102.png"/><Relationship Id="rId3" Type="http://schemas.openxmlformats.org/officeDocument/2006/relationships/tags" Target="../tags/tag85.xml"/><Relationship Id="rId21" Type="http://schemas.openxmlformats.org/officeDocument/2006/relationships/image" Target="../media/image117.png"/><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image" Target="../media/image58.png"/><Relationship Id="rId25" Type="http://schemas.openxmlformats.org/officeDocument/2006/relationships/image" Target="../media/image121.png"/><Relationship Id="rId2" Type="http://schemas.openxmlformats.org/officeDocument/2006/relationships/tags" Target="../tags/tag84.xml"/><Relationship Id="rId16" Type="http://schemas.openxmlformats.org/officeDocument/2006/relationships/notesSlide" Target="../notesSlides/notesSlide29.xml"/><Relationship Id="rId20" Type="http://schemas.openxmlformats.org/officeDocument/2006/relationships/image" Target="../media/image116.png"/><Relationship Id="rId29" Type="http://schemas.openxmlformats.org/officeDocument/2006/relationships/image" Target="../media/image124.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image" Target="../media/image120.png"/><Relationship Id="rId5" Type="http://schemas.openxmlformats.org/officeDocument/2006/relationships/tags" Target="../tags/tag87.xml"/><Relationship Id="rId15" Type="http://schemas.openxmlformats.org/officeDocument/2006/relationships/slideLayout" Target="../slideLayouts/slideLayout12.xml"/><Relationship Id="rId23" Type="http://schemas.openxmlformats.org/officeDocument/2006/relationships/image" Target="../media/image119.png"/><Relationship Id="rId28" Type="http://schemas.openxmlformats.org/officeDocument/2006/relationships/image" Target="../media/image123.png"/><Relationship Id="rId10" Type="http://schemas.openxmlformats.org/officeDocument/2006/relationships/tags" Target="../tags/tag92.xml"/><Relationship Id="rId19" Type="http://schemas.openxmlformats.org/officeDocument/2006/relationships/image" Target="../media/image115.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image" Target="../media/image118.png"/><Relationship Id="rId27" Type="http://schemas.openxmlformats.org/officeDocument/2006/relationships/image" Target="../media/image122.png"/><Relationship Id="rId30" Type="http://schemas.openxmlformats.org/officeDocument/2006/relationships/image" Target="../media/image125.png"/></Relationships>
</file>

<file path=ppt/slides/_rels/slide59.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slideLayout" Target="../slideLayouts/slideLayout12.xml"/><Relationship Id="rId18" Type="http://schemas.openxmlformats.org/officeDocument/2006/relationships/image" Target="../media/image127.png"/><Relationship Id="rId26" Type="http://schemas.openxmlformats.org/officeDocument/2006/relationships/image" Target="../media/image133.png"/><Relationship Id="rId3" Type="http://schemas.openxmlformats.org/officeDocument/2006/relationships/tags" Target="../tags/tag98.xml"/><Relationship Id="rId21" Type="http://schemas.openxmlformats.org/officeDocument/2006/relationships/image" Target="../media/image128.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1020.png"/><Relationship Id="rId25" Type="http://schemas.openxmlformats.org/officeDocument/2006/relationships/image" Target="../media/image132.png"/><Relationship Id="rId2" Type="http://schemas.openxmlformats.org/officeDocument/2006/relationships/tags" Target="../tags/tag97.xml"/><Relationship Id="rId16" Type="http://schemas.openxmlformats.org/officeDocument/2006/relationships/image" Target="../media/image126.wmf"/><Relationship Id="rId20" Type="http://schemas.openxmlformats.org/officeDocument/2006/relationships/image" Target="../media/image122.png"/><Relationship Id="rId1" Type="http://schemas.openxmlformats.org/officeDocument/2006/relationships/vmlDrawing" Target="../drawings/vmlDrawing3.vml"/><Relationship Id="rId6" Type="http://schemas.openxmlformats.org/officeDocument/2006/relationships/tags" Target="../tags/tag101.xml"/><Relationship Id="rId11" Type="http://schemas.openxmlformats.org/officeDocument/2006/relationships/tags" Target="../tags/tag106.xml"/><Relationship Id="rId24" Type="http://schemas.openxmlformats.org/officeDocument/2006/relationships/image" Target="../media/image131.png"/><Relationship Id="rId5" Type="http://schemas.openxmlformats.org/officeDocument/2006/relationships/tags" Target="../tags/tag100.xml"/><Relationship Id="rId15" Type="http://schemas.openxmlformats.org/officeDocument/2006/relationships/oleObject" Target="../embeddings/oleObject2.bin"/><Relationship Id="rId23" Type="http://schemas.openxmlformats.org/officeDocument/2006/relationships/image" Target="../media/image130.png"/><Relationship Id="rId28" Type="http://schemas.openxmlformats.org/officeDocument/2006/relationships/image" Target="../media/image74.png"/><Relationship Id="rId10" Type="http://schemas.openxmlformats.org/officeDocument/2006/relationships/tags" Target="../tags/tag105.xml"/><Relationship Id="rId19" Type="http://schemas.openxmlformats.org/officeDocument/2006/relationships/image" Target="../media/image102.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notesSlide" Target="../notesSlides/notesSlide30.xml"/><Relationship Id="rId22" Type="http://schemas.openxmlformats.org/officeDocument/2006/relationships/image" Target="../media/image129.png"/><Relationship Id="rId27"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image" Target="../media/image133.png"/><Relationship Id="rId26" Type="http://schemas.openxmlformats.org/officeDocument/2006/relationships/image" Target="../media/image70.png"/><Relationship Id="rId3" Type="http://schemas.openxmlformats.org/officeDocument/2006/relationships/tags" Target="../tags/tag110.xml"/><Relationship Id="rId21" Type="http://schemas.openxmlformats.org/officeDocument/2006/relationships/image" Target="../media/image137.png"/><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image" Target="../media/image134.png"/><Relationship Id="rId25" Type="http://schemas.openxmlformats.org/officeDocument/2006/relationships/image" Target="../media/image141.png"/><Relationship Id="rId2" Type="http://schemas.openxmlformats.org/officeDocument/2006/relationships/tags" Target="../tags/tag109.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24" Type="http://schemas.openxmlformats.org/officeDocument/2006/relationships/image" Target="../media/image140.png"/><Relationship Id="rId5" Type="http://schemas.openxmlformats.org/officeDocument/2006/relationships/tags" Target="../tags/tag112.xml"/><Relationship Id="rId15" Type="http://schemas.openxmlformats.org/officeDocument/2006/relationships/notesSlide" Target="../notesSlides/notesSlide31.xml"/><Relationship Id="rId23" Type="http://schemas.openxmlformats.org/officeDocument/2006/relationships/image" Target="../media/image139.png"/><Relationship Id="rId28" Type="http://schemas.openxmlformats.org/officeDocument/2006/relationships/image" Target="../media/image58.png"/><Relationship Id="rId10" Type="http://schemas.openxmlformats.org/officeDocument/2006/relationships/tags" Target="../tags/tag117.xml"/><Relationship Id="rId19" Type="http://schemas.openxmlformats.org/officeDocument/2006/relationships/image" Target="../media/image135.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slideLayout" Target="../slideLayouts/slideLayout12.xml"/><Relationship Id="rId22" Type="http://schemas.openxmlformats.org/officeDocument/2006/relationships/image" Target="../media/image138.png"/><Relationship Id="rId27" Type="http://schemas.openxmlformats.org/officeDocument/2006/relationships/image" Target="../media/image74.png"/></Relationships>
</file>

<file path=ppt/slides/_rels/slide61.xml.rels><?xml version="1.0" encoding="UTF-8" standalone="yes"?>
<Relationships xmlns="http://schemas.openxmlformats.org/package/2006/relationships"><Relationship Id="rId13" Type="http://schemas.openxmlformats.org/officeDocument/2006/relationships/tags" Target="../tags/tag133.xml"/><Relationship Id="rId18" Type="http://schemas.openxmlformats.org/officeDocument/2006/relationships/tags" Target="../tags/tag138.xml"/><Relationship Id="rId26" Type="http://schemas.openxmlformats.org/officeDocument/2006/relationships/image" Target="../media/image138.png"/><Relationship Id="rId39" Type="http://schemas.openxmlformats.org/officeDocument/2006/relationships/image" Target="../media/image148.png"/><Relationship Id="rId3" Type="http://schemas.openxmlformats.org/officeDocument/2006/relationships/tags" Target="../tags/tag123.xml"/><Relationship Id="rId21" Type="http://schemas.openxmlformats.org/officeDocument/2006/relationships/tags" Target="../tags/tag141.xml"/><Relationship Id="rId34" Type="http://schemas.openxmlformats.org/officeDocument/2006/relationships/image" Target="../media/image76.png"/><Relationship Id="rId42" Type="http://schemas.openxmlformats.org/officeDocument/2006/relationships/image" Target="../media/image150.png"/><Relationship Id="rId47" Type="http://schemas.openxmlformats.org/officeDocument/2006/relationships/image" Target="../media/image155.png"/><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5" Type="http://schemas.openxmlformats.org/officeDocument/2006/relationships/slideLayout" Target="../slideLayouts/slideLayout12.xml"/><Relationship Id="rId33" Type="http://schemas.openxmlformats.org/officeDocument/2006/relationships/image" Target="../media/image75.png"/><Relationship Id="rId38" Type="http://schemas.openxmlformats.org/officeDocument/2006/relationships/image" Target="../media/image147.png"/><Relationship Id="rId46" Type="http://schemas.openxmlformats.org/officeDocument/2006/relationships/image" Target="../media/image154.png"/><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29" Type="http://schemas.openxmlformats.org/officeDocument/2006/relationships/image" Target="../media/image74.png"/><Relationship Id="rId41" Type="http://schemas.openxmlformats.org/officeDocument/2006/relationships/image" Target="../media/image149.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tags" Target="../tags/tag144.xml"/><Relationship Id="rId32" Type="http://schemas.openxmlformats.org/officeDocument/2006/relationships/image" Target="../media/image143.png"/><Relationship Id="rId37" Type="http://schemas.openxmlformats.org/officeDocument/2006/relationships/image" Target="../media/image146.png"/><Relationship Id="rId40" Type="http://schemas.openxmlformats.org/officeDocument/2006/relationships/image" Target="../media/image141.png"/><Relationship Id="rId45" Type="http://schemas.openxmlformats.org/officeDocument/2006/relationships/image" Target="../media/image153.png"/><Relationship Id="rId5" Type="http://schemas.openxmlformats.org/officeDocument/2006/relationships/tags" Target="../tags/tag125.xml"/><Relationship Id="rId15" Type="http://schemas.openxmlformats.org/officeDocument/2006/relationships/tags" Target="../tags/tag135.xml"/><Relationship Id="rId23" Type="http://schemas.openxmlformats.org/officeDocument/2006/relationships/tags" Target="../tags/tag143.xml"/><Relationship Id="rId28" Type="http://schemas.openxmlformats.org/officeDocument/2006/relationships/image" Target="../media/image70.png"/><Relationship Id="rId36" Type="http://schemas.openxmlformats.org/officeDocument/2006/relationships/image" Target="../media/image145.png"/><Relationship Id="rId49" Type="http://schemas.openxmlformats.org/officeDocument/2006/relationships/image" Target="../media/image157.png"/><Relationship Id="rId10" Type="http://schemas.openxmlformats.org/officeDocument/2006/relationships/tags" Target="../tags/tag130.xml"/><Relationship Id="rId19" Type="http://schemas.openxmlformats.org/officeDocument/2006/relationships/tags" Target="../tags/tag139.xml"/><Relationship Id="rId31" Type="http://schemas.openxmlformats.org/officeDocument/2006/relationships/image" Target="../media/image142.png"/><Relationship Id="rId44" Type="http://schemas.openxmlformats.org/officeDocument/2006/relationships/image" Target="../media/image152.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tags" Target="../tags/tag142.xml"/><Relationship Id="rId27" Type="http://schemas.openxmlformats.org/officeDocument/2006/relationships/image" Target="../media/image139.png"/><Relationship Id="rId30" Type="http://schemas.openxmlformats.org/officeDocument/2006/relationships/image" Target="../media/image86.png"/><Relationship Id="rId35" Type="http://schemas.openxmlformats.org/officeDocument/2006/relationships/image" Target="../media/image144.png"/><Relationship Id="rId43" Type="http://schemas.openxmlformats.org/officeDocument/2006/relationships/image" Target="../media/image151.png"/><Relationship Id="rId48" Type="http://schemas.openxmlformats.org/officeDocument/2006/relationships/image" Target="../media/image156.png"/><Relationship Id="rId8" Type="http://schemas.openxmlformats.org/officeDocument/2006/relationships/tags" Target="../tags/tag1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image" Target="../media/image158.png"/><Relationship Id="rId18" Type="http://schemas.openxmlformats.org/officeDocument/2006/relationships/image" Target="../media/image58.png"/><Relationship Id="rId3" Type="http://schemas.openxmlformats.org/officeDocument/2006/relationships/tags" Target="../tags/tag147.xml"/><Relationship Id="rId21" Type="http://schemas.openxmlformats.org/officeDocument/2006/relationships/image" Target="../media/image165.png"/><Relationship Id="rId7" Type="http://schemas.openxmlformats.org/officeDocument/2006/relationships/tags" Target="../tags/tag151.xml"/><Relationship Id="rId12" Type="http://schemas.openxmlformats.org/officeDocument/2006/relationships/slideLayout" Target="../slideLayouts/slideLayout9.xml"/><Relationship Id="rId17" Type="http://schemas.openxmlformats.org/officeDocument/2006/relationships/image" Target="../media/image162.png"/><Relationship Id="rId2" Type="http://schemas.openxmlformats.org/officeDocument/2006/relationships/tags" Target="../tags/tag146.xml"/><Relationship Id="rId16" Type="http://schemas.openxmlformats.org/officeDocument/2006/relationships/image" Target="../media/image161.png"/><Relationship Id="rId20" Type="http://schemas.openxmlformats.org/officeDocument/2006/relationships/image" Target="../media/image164.png"/><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image" Target="../media/image160.png"/><Relationship Id="rId23" Type="http://schemas.openxmlformats.org/officeDocument/2006/relationships/image" Target="../media/image167.png"/><Relationship Id="rId10" Type="http://schemas.openxmlformats.org/officeDocument/2006/relationships/tags" Target="../tags/tag154.xml"/><Relationship Id="rId19" Type="http://schemas.openxmlformats.org/officeDocument/2006/relationships/image" Target="../media/image163.pn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image" Target="../media/image159.png"/><Relationship Id="rId22" Type="http://schemas.openxmlformats.org/officeDocument/2006/relationships/image" Target="../media/image16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image" Target="../media/image66.png"/><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slideLayout" Target="../slideLayouts/slideLayout12.xml"/><Relationship Id="rId1" Type="http://schemas.openxmlformats.org/officeDocument/2006/relationships/tags" Target="../tags/tag158.xml"/><Relationship Id="rId4" Type="http://schemas.openxmlformats.org/officeDocument/2006/relationships/image" Target="../media/image168.png"/></Relationships>
</file>

<file path=ppt/slides/_rels/slide6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slideLayout" Target="../slideLayouts/slideLayout12.xml"/><Relationship Id="rId7" Type="http://schemas.openxmlformats.org/officeDocument/2006/relationships/image" Target="../media/image74.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270.png"/><Relationship Id="rId5" Type="http://schemas.openxmlformats.org/officeDocument/2006/relationships/image" Target="../media/image170.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Yes, but only for fractal dimension of 3</a:t>
            </a:r>
          </a:p>
          <a:p>
            <a:r>
              <a:rPr lang="en-US" dirty="0" smtClean="0"/>
              <a:t>Yes, for fractal dimension greater than 1</a:t>
            </a:r>
          </a:p>
          <a:p>
            <a:r>
              <a:rPr lang="en-US" dirty="0" smtClean="0"/>
              <a:t>No, large flocs contain more water and settle slower than small flocs</a:t>
            </a:r>
          </a:p>
        </p:txBody>
      </p:sp>
      <p:sp>
        <p:nvSpPr>
          <p:cNvPr id="4" name="Text Placeholder 3"/>
          <p:cNvSpPr>
            <a:spLocks noGrp="1"/>
          </p:cNvSpPr>
          <p:nvPr>
            <p:ph type="body" sz="quarter" idx="13"/>
          </p:nvPr>
        </p:nvSpPr>
        <p:spPr/>
        <p:txBody>
          <a:bodyPr/>
          <a:lstStyle/>
          <a:p>
            <a:r>
              <a:rPr lang="en-US" dirty="0" smtClean="0"/>
              <a:t>Does increasing floc size increase terminal velocity for flocs?</a:t>
            </a:r>
            <a:endParaRPr lang="en-US"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47098466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14"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15"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35"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0"/>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200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4252091" y="2382156"/>
            <a:ext cx="1891862" cy="1386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43"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228627</TotalTime>
  <Words>3317</Words>
  <Application>Microsoft Office PowerPoint</Application>
  <PresentationFormat>On-screen Show (4:3)</PresentationFormat>
  <Paragraphs>452</Paragraphs>
  <Slides>67</Slides>
  <Notes>33</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67</vt:i4>
      </vt:variant>
    </vt:vector>
  </HeadingPairs>
  <TitlesOfParts>
    <vt:vector size="80"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PowerPoint Presentation</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floc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6768</cp:revision>
  <dcterms:created xsi:type="dcterms:W3CDTF">2009-05-27T15:44:15Z</dcterms:created>
  <dcterms:modified xsi:type="dcterms:W3CDTF">2019-03-07T16:13:07Z</dcterms:modified>
</cp:coreProperties>
</file>